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6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3"/>
    <a:srgbClr val="A5A5A5"/>
    <a:srgbClr val="DCDCDC"/>
    <a:srgbClr val="03A9F4"/>
    <a:srgbClr val="B3E5FC"/>
    <a:srgbClr val="81D4FA"/>
    <a:srgbClr val="4FC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48" autoAdjust="0"/>
  </p:normalViewPr>
  <p:slideViewPr>
    <p:cSldViewPr snapToGrid="0" showGuides="1">
      <p:cViewPr>
        <p:scale>
          <a:sx n="107" d="100"/>
          <a:sy n="107" d="100"/>
        </p:scale>
        <p:origin x="62" y="-15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6D072-571B-49F0-86A8-61FBE04A202E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33F14-AD0A-48A2-93E2-E1AEA066B5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6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33F14-AD0A-48A2-93E2-E1AEA066B5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7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BED17-B9FA-4E7E-B89D-24B3D426B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E1A601-0BDE-4328-B724-05E0C6246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2BD9A-B25A-4D30-9350-0093475FE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7A1483-C920-4AA1-8723-187CA02F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9FEFA7-4C4E-4C32-B516-991E7708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7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C1CD9-8140-498A-B622-6D2FE68F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6051E2-115B-4E3C-BACF-BDBCEC705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E96728-324A-48B0-8666-88E37462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9ACE1-C61C-4DDF-B3E0-A224FEC6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DED5B-6450-47B9-A23B-828CEC58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3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30BEF-7820-4F10-BC85-8521D79D4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F9569A-03D8-4325-96AF-FB4FA3F9F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99676-A3BF-499E-A9C7-742D5F18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B6DD0-27D4-4C07-9816-810D52E4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71D57-1E5A-44BE-9610-B352E647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4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8ECF4-04E6-4AF4-841F-14CE7453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EC2EA9-967E-455C-ADC0-387C6317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7B807-E918-4015-8A9F-14AB6C50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7924F-68C3-415F-AE6E-89A09F32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DE943-CCFD-48AF-91C9-CD150570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13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B857E-10B5-4A20-8660-2FA16C9A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E780A-7440-4AAD-8C35-9B0192A61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9AD53-51FE-411E-9170-2416B23D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B0D1D-B8FB-46FF-B1CE-ED8B07B1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FAC63-754F-4DE7-AF54-7B8A3B95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1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91156-6A99-4CE6-AA7E-C4B77397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7F1B5-EDB6-4FF9-8F55-59AFBF5FA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7EF905-7E2A-494F-84C5-B4AAD508E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40C5CA-6A34-41C2-8D21-7E9B70D9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4A77D4-63C8-4208-8BCA-62352513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84AFBB-ED90-4DBD-BBC8-E4131748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0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199D1-2431-4E89-A1F0-7BE9D3C3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8E15F-BB98-4D17-A9D5-AA87BBBCF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B91EAB-53B7-40B7-A7FA-DF70A9880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F262E9-3938-4C07-9C66-B824ABA79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15B108-19DD-482F-8E99-E42C3480B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9DA041-4D5C-4521-B974-3A1891B5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A89F3C-67B3-4574-BEB2-1A349967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B6EF6C-0B59-434B-BC53-46879F63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29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CCCC8-9FBB-4975-9C2B-242B60C5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9B214A-6034-480D-B8FD-4FDE3587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775276-C3A0-4B46-80F2-43D4C43E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F46F61-4C1F-4728-93FD-9545F183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9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562DB1-65DF-4F11-8AB8-2062FBC3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17D9D9-5B7E-4437-AC06-29A5F559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EEDE05-2A38-4B12-A25D-99F2CCFA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26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28C2E-D1A4-455C-B885-DA612676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C130F-866B-46BC-8451-C8CEEB35E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731D1B-B453-47F2-B3DD-9415984AA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CA812-BE77-4E33-B6D7-A2AA5CCD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C981F7-1AA1-4E7D-ABA7-DD370648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42ED23-4DFB-4F97-B681-64019744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C7F06-240D-4B17-BDC0-53F43458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F271F2-3E4F-41A0-A0A4-8B8B23A900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87623A-043E-44E4-AEF9-CE7725589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08BFD-22BA-4AD3-A824-49816BB9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09308F-48C2-479A-B004-4F3A22A7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3678FA-F3CB-4B8C-87F6-D85879DE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1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14A971-A42F-408D-8855-AE1F59FF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C92D64-4378-4463-8B86-7B4CE27E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C436C-F67A-46FB-B760-2DE196D84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30F9A-89E8-47AB-9022-E8368655FAA6}" type="datetimeFigureOut">
              <a:rPr lang="zh-CN" altLang="en-US" smtClean="0"/>
              <a:t>2020/2/15/Sat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EE7C83-AFD3-4224-A4F0-C1B573A53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DC2EB-06AD-4EDA-8AE7-AE3208761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2CCD3-3088-4361-9E83-EBC0A66446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0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FF14D73-6CB2-4F9C-919D-711BAA4A7985}"/>
              </a:ext>
            </a:extLst>
          </p:cNvPr>
          <p:cNvSpPr/>
          <p:nvPr/>
        </p:nvSpPr>
        <p:spPr>
          <a:xfrm>
            <a:off x="9874165" y="5859049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ogle Sans" panose="020B0503030502040204" pitchFamily="34" charset="0"/>
              </a:rPr>
              <a:t>We are getting better</a:t>
            </a:r>
            <a:endParaRPr lang="zh-CN" altLang="en-US" sz="14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BE33E33-A752-4C99-8044-DE782B48A23E}"/>
              </a:ext>
            </a:extLst>
          </p:cNvPr>
          <p:cNvGrpSpPr/>
          <p:nvPr/>
        </p:nvGrpSpPr>
        <p:grpSpPr>
          <a:xfrm>
            <a:off x="11387545" y="6212610"/>
            <a:ext cx="330055" cy="267480"/>
            <a:chOff x="1073442" y="4941168"/>
            <a:chExt cx="558062" cy="504056"/>
          </a:xfrm>
        </p:grpSpPr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C31B3CD5-250D-499A-9A37-1768BD4FCE11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534195FF-0F33-4EAB-B00E-25032E19F9E2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D18301E3-FFC1-4DBA-A9E3-3FDE7D8FD9EE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2898B5DD-116E-44B5-AF27-C9C345765959}"/>
              </a:ext>
            </a:extLst>
          </p:cNvPr>
          <p:cNvSpPr/>
          <p:nvPr/>
        </p:nvSpPr>
        <p:spPr>
          <a:xfrm>
            <a:off x="10537841" y="6205038"/>
            <a:ext cx="793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Google Sans" panose="020B0503030502040204" pitchFamily="34" charset="0"/>
              </a:rPr>
              <a:t>Hill OS</a:t>
            </a:r>
            <a:endParaRPr lang="zh-CN" altLang="en-US" sz="16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4A1F980-D1BF-422C-B5B4-961F16DA89AC}"/>
              </a:ext>
            </a:extLst>
          </p:cNvPr>
          <p:cNvCxnSpPr/>
          <p:nvPr/>
        </p:nvCxnSpPr>
        <p:spPr>
          <a:xfrm flipH="1">
            <a:off x="-12642856" y="6858000"/>
            <a:ext cx="12264736" cy="0"/>
          </a:xfrm>
          <a:prstGeom prst="line">
            <a:avLst/>
          </a:prstGeom>
          <a:ln w="1111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2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2.82044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538DBAA-7200-4EEF-B777-57EE71F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8" y="7112869"/>
            <a:ext cx="12192000" cy="575226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175C3BA-8503-4E34-BADD-FAD4984BC8B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030" y="6452044"/>
            <a:ext cx="133036" cy="133036"/>
          </a:xfrm>
          <a:prstGeom prst="rect">
            <a:avLst/>
          </a:prstGeom>
        </p:spPr>
      </p:pic>
      <p:sp>
        <p:nvSpPr>
          <p:cNvPr id="43" name="日期占位符 2">
            <a:extLst>
              <a:ext uri="{FF2B5EF4-FFF2-40B4-BE49-F238E27FC236}">
                <a16:creationId xmlns:a16="http://schemas.microsoft.com/office/drawing/2014/main" id="{969EDFD5-CABF-4632-9263-05C2CB3C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90745" y="6371476"/>
            <a:ext cx="785654" cy="294172"/>
          </a:xfrm>
        </p:spPr>
        <p:txBody>
          <a:bodyPr/>
          <a:lstStyle/>
          <a:p>
            <a:fld id="{377F2D09-2A94-4BB8-99BC-3544B9B94A4C}" type="datetime10">
              <a:rPr lang="zh-CN" altLang="en-US" sz="1000" smtClean="0">
                <a:solidFill>
                  <a:schemeClr val="bg1"/>
                </a:solidFill>
                <a:latin typeface="Google Sans" panose="020B0503030502040204" pitchFamily="34" charset="0"/>
              </a:rPr>
              <a:t>21:50</a:t>
            </a:fld>
            <a:endParaRPr lang="en-US" altLang="zh-CN" sz="1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6D0378-7310-4A78-A57A-36DED41819D4}"/>
              </a:ext>
            </a:extLst>
          </p:cNvPr>
          <p:cNvGrpSpPr/>
          <p:nvPr/>
        </p:nvGrpSpPr>
        <p:grpSpPr>
          <a:xfrm>
            <a:off x="5769874" y="3741003"/>
            <a:ext cx="652249" cy="525061"/>
            <a:chOff x="1073442" y="4941168"/>
            <a:chExt cx="558062" cy="504056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0DF60D3-7CDD-48BA-A6CA-B092D741FDD5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BED3375A-240A-4B47-BF2E-C6E95D1696E7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E20467DE-0F9A-489B-9C83-1483385A1260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A60EF9D-8B3F-4C46-A77E-8A9108A72F52}"/>
              </a:ext>
            </a:extLst>
          </p:cNvPr>
          <p:cNvSpPr/>
          <p:nvPr/>
        </p:nvSpPr>
        <p:spPr>
          <a:xfrm>
            <a:off x="4866335" y="3061437"/>
            <a:ext cx="24593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Google Sans" panose="020B0503030502040204" pitchFamily="34" charset="0"/>
              </a:rPr>
              <a:t>Hill OS </a:t>
            </a:r>
            <a:r>
              <a:rPr lang="zh-CN" altLang="en-US" sz="12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处于测试模式</a:t>
            </a:r>
            <a:endParaRPr lang="en-US" altLang="zh-CN" sz="12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9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你正在使用测试版本</a:t>
            </a:r>
            <a:r>
              <a:rPr lang="en-US" altLang="zh-CN" sz="900" dirty="0">
                <a:solidFill>
                  <a:schemeClr val="bg1"/>
                </a:solidFill>
                <a:latin typeface="Google Sans" panose="020B0503030502040204" pitchFamily="34" charset="0"/>
              </a:rPr>
              <a:t>Hill OS</a:t>
            </a:r>
            <a:r>
              <a:rPr lang="zh-CN" altLang="en-US" sz="9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，请不要随意传播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26A8D2-72AB-4123-AD45-A5D1C588A4F0}"/>
              </a:ext>
            </a:extLst>
          </p:cNvPr>
          <p:cNvSpPr txBox="1"/>
          <p:nvPr/>
        </p:nvSpPr>
        <p:spPr>
          <a:xfrm>
            <a:off x="5543860" y="2463368"/>
            <a:ext cx="1336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请注意！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BB00BF-5E54-420B-AF96-64CBF51AA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03585"/>
            <a:ext cx="12192000" cy="40005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DC65672-1821-4AA4-A3DA-6D9D52780F5A}"/>
              </a:ext>
            </a:extLst>
          </p:cNvPr>
          <p:cNvSpPr/>
          <p:nvPr/>
        </p:nvSpPr>
        <p:spPr>
          <a:xfrm>
            <a:off x="0" y="7100124"/>
            <a:ext cx="12192000" cy="397238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B8E37F6-27CA-4441-BB8E-A2D4839A483B}"/>
              </a:ext>
            </a:extLst>
          </p:cNvPr>
          <p:cNvSpPr/>
          <p:nvPr/>
        </p:nvSpPr>
        <p:spPr>
          <a:xfrm>
            <a:off x="10370712" y="7103616"/>
            <a:ext cx="1821288" cy="3972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657943-D5E3-4988-A006-BFBB3D8143F2}"/>
              </a:ext>
            </a:extLst>
          </p:cNvPr>
          <p:cNvSpPr/>
          <p:nvPr/>
        </p:nvSpPr>
        <p:spPr>
          <a:xfrm>
            <a:off x="0" y="7100123"/>
            <a:ext cx="487179" cy="397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1730780-F6DC-42AF-8C83-E8AD5BE9DCE8}"/>
              </a:ext>
            </a:extLst>
          </p:cNvPr>
          <p:cNvSpPr/>
          <p:nvPr/>
        </p:nvSpPr>
        <p:spPr>
          <a:xfrm>
            <a:off x="137372" y="7200490"/>
            <a:ext cx="134949" cy="125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06CA2F-7B7A-4567-91EA-AA04684CB3D2}"/>
              </a:ext>
            </a:extLst>
          </p:cNvPr>
          <p:cNvSpPr/>
          <p:nvPr/>
        </p:nvSpPr>
        <p:spPr>
          <a:xfrm>
            <a:off x="204846" y="7266800"/>
            <a:ext cx="134949" cy="125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日期占位符 2">
            <a:extLst>
              <a:ext uri="{FF2B5EF4-FFF2-40B4-BE49-F238E27FC236}">
                <a16:creationId xmlns:a16="http://schemas.microsoft.com/office/drawing/2014/main" id="{E2D45F26-8E10-49AD-8A2A-4E3AC2A8AAC9}"/>
              </a:ext>
            </a:extLst>
          </p:cNvPr>
          <p:cNvSpPr txBox="1">
            <a:spLocks/>
          </p:cNvSpPr>
          <p:nvPr/>
        </p:nvSpPr>
        <p:spPr>
          <a:xfrm>
            <a:off x="11554914" y="7146784"/>
            <a:ext cx="785654" cy="29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7F2D09-2A94-4BB8-99BC-3544B9B94A4C}" type="datetime10">
              <a:rPr lang="zh-CN" altLang="en-US" sz="1000" smtClean="0">
                <a:solidFill>
                  <a:schemeClr val="bg1"/>
                </a:solidFill>
                <a:latin typeface="Google Sans" panose="020B0503030502040204" pitchFamily="34" charset="0"/>
              </a:rPr>
              <a:pPr/>
              <a:t>21:50</a:t>
            </a:fld>
            <a:endParaRPr lang="en-US" altLang="zh-CN" sz="1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3D2F4FE-BFB5-453E-8DBE-A2FC06BE7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09" y="7227352"/>
            <a:ext cx="133036" cy="13303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8254CAA-4D48-4574-BB7B-CAEC6E6D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92" y="7227352"/>
            <a:ext cx="133036" cy="133036"/>
          </a:xfrm>
          <a:prstGeom prst="rect">
            <a:avLst/>
          </a:prstGeom>
        </p:spPr>
      </p:pic>
      <p:pic>
        <p:nvPicPr>
          <p:cNvPr id="27" name="图片 26">
            <a:hlinkClick r:id="" action="ppaction://noaction"/>
            <a:extLst>
              <a:ext uri="{FF2B5EF4-FFF2-40B4-BE49-F238E27FC236}">
                <a16:creationId xmlns:a16="http://schemas.microsoft.com/office/drawing/2014/main" id="{20A66134-D961-4A77-8A63-AF3A28ED48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13" y="7227352"/>
            <a:ext cx="132998" cy="1330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4DD1D02-1B81-4EC5-820D-55B0C839DE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9" y="7168959"/>
            <a:ext cx="261932" cy="26193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43809AB-2743-44AA-B210-3A6FF46A4E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96" y="7168959"/>
            <a:ext cx="256452" cy="25645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5964A8B-3E55-478D-9603-1C112BCAF0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3" y="7168959"/>
            <a:ext cx="261932" cy="26193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BB4CF24-E577-4F74-88A5-8276F43DE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70" y="7168959"/>
            <a:ext cx="261932" cy="26193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084317A-AF73-4640-8C0A-9AB0931250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11" y="7163479"/>
            <a:ext cx="261932" cy="2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6000">
        <p159:morph option="byObject"/>
      </p:transition>
    </mc:Choice>
    <mc:Fallback xmlns="">
      <p:transition spd="med" advTm="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2A320E-AB05-47A8-BB7D-E7A9BE6F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63505"/>
            <a:ext cx="12192000" cy="400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04DC5C-F2E3-4D33-A62A-F6DF6783F824}"/>
              </a:ext>
            </a:extLst>
          </p:cNvPr>
          <p:cNvSpPr/>
          <p:nvPr/>
        </p:nvSpPr>
        <p:spPr>
          <a:xfrm>
            <a:off x="0" y="6460044"/>
            <a:ext cx="12192000" cy="397238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942FB-376F-4EFB-BD99-D81B2FD73956}"/>
              </a:ext>
            </a:extLst>
          </p:cNvPr>
          <p:cNvSpPr/>
          <p:nvPr/>
        </p:nvSpPr>
        <p:spPr>
          <a:xfrm>
            <a:off x="10370712" y="6463536"/>
            <a:ext cx="1821288" cy="3972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92210-BAB2-4226-8798-88E9988F5770}"/>
              </a:ext>
            </a:extLst>
          </p:cNvPr>
          <p:cNvSpPr/>
          <p:nvPr/>
        </p:nvSpPr>
        <p:spPr>
          <a:xfrm>
            <a:off x="0" y="6460043"/>
            <a:ext cx="487179" cy="397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20D65A-F146-4F96-8FD5-0C779498E321}"/>
              </a:ext>
            </a:extLst>
          </p:cNvPr>
          <p:cNvSpPr/>
          <p:nvPr/>
        </p:nvSpPr>
        <p:spPr>
          <a:xfrm>
            <a:off x="137372" y="6560410"/>
            <a:ext cx="134949" cy="125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53B649-88EB-46B0-8C3F-141BC07C4B36}"/>
              </a:ext>
            </a:extLst>
          </p:cNvPr>
          <p:cNvSpPr/>
          <p:nvPr/>
        </p:nvSpPr>
        <p:spPr>
          <a:xfrm>
            <a:off x="204846" y="6626720"/>
            <a:ext cx="134949" cy="125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2">
            <a:extLst>
              <a:ext uri="{FF2B5EF4-FFF2-40B4-BE49-F238E27FC236}">
                <a16:creationId xmlns:a16="http://schemas.microsoft.com/office/drawing/2014/main" id="{85628C72-5DC4-4C99-8EC2-EB34EF8A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4914" y="6506704"/>
            <a:ext cx="785654" cy="294172"/>
          </a:xfrm>
        </p:spPr>
        <p:txBody>
          <a:bodyPr/>
          <a:lstStyle/>
          <a:p>
            <a:fld id="{377F2D09-2A94-4BB8-99BC-3544B9B94A4C}" type="datetime10">
              <a:rPr lang="zh-CN" altLang="en-US" sz="1000" smtClean="0">
                <a:solidFill>
                  <a:schemeClr val="bg1"/>
                </a:solidFill>
                <a:latin typeface="Google Sans" panose="020B0503030502040204" pitchFamily="34" charset="0"/>
              </a:rPr>
              <a:t>21:50</a:t>
            </a:fld>
            <a:endParaRPr lang="en-US" altLang="zh-CN" sz="1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9D4C00-0138-4E8B-84D1-B3A857DD0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09" y="6587272"/>
            <a:ext cx="133036" cy="1330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F1F30C-93C6-404C-9FA6-F6BAC86FE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92" y="6587272"/>
            <a:ext cx="133036" cy="133036"/>
          </a:xfrm>
          <a:prstGeom prst="rect">
            <a:avLst/>
          </a:prstGeom>
        </p:spPr>
      </p:pic>
      <p:pic>
        <p:nvPicPr>
          <p:cNvPr id="16" name="图片 15">
            <a:hlinkClick r:id="" action="ppaction://noaction"/>
            <a:extLst>
              <a:ext uri="{FF2B5EF4-FFF2-40B4-BE49-F238E27FC236}">
                <a16:creationId xmlns:a16="http://schemas.microsoft.com/office/drawing/2014/main" id="{696CE5E8-FEF7-42E5-8EB5-CC7F92E6A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13" y="6587272"/>
            <a:ext cx="132998" cy="1330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183EE0-EC77-4884-B30D-9D21CD063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9" y="6528879"/>
            <a:ext cx="261932" cy="2619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1647085-3E10-4F9C-9085-B4A33D06E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96" y="6528879"/>
            <a:ext cx="256452" cy="2564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A8B1D0-ADDE-467F-B0D3-5113EC19E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3" y="6528879"/>
            <a:ext cx="261932" cy="2619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3700D2-5C3C-4DC0-B0D7-8AF375C43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70" y="6528879"/>
            <a:ext cx="261932" cy="26193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4B4A856-63B2-4DD0-AA68-DAE740A38AC0}"/>
              </a:ext>
            </a:extLst>
          </p:cNvPr>
          <p:cNvSpPr/>
          <p:nvPr/>
        </p:nvSpPr>
        <p:spPr>
          <a:xfrm>
            <a:off x="10119656" y="5654161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ogle Sans" panose="020B0503030502040204" pitchFamily="34" charset="0"/>
              </a:rPr>
              <a:t>We are getting better</a:t>
            </a:r>
            <a:endParaRPr lang="zh-CN" altLang="en-US" sz="14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3803112-D694-491C-8665-5E77306C20E5}"/>
              </a:ext>
            </a:extLst>
          </p:cNvPr>
          <p:cNvGrpSpPr/>
          <p:nvPr/>
        </p:nvGrpSpPr>
        <p:grpSpPr>
          <a:xfrm>
            <a:off x="11633036" y="6007722"/>
            <a:ext cx="330055" cy="267480"/>
            <a:chOff x="1073442" y="4941168"/>
            <a:chExt cx="558062" cy="504056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E5C43073-F321-40F4-91C3-62E67A33F9D4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770A5984-D9E5-4DA5-978F-758B0387934B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6DA0F039-B622-4D01-9350-973333B9324D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F3B9079D-4D25-4476-8B94-22C6ED9FF8CD}"/>
              </a:ext>
            </a:extLst>
          </p:cNvPr>
          <p:cNvSpPr/>
          <p:nvPr/>
        </p:nvSpPr>
        <p:spPr>
          <a:xfrm>
            <a:off x="10914995" y="5998203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Google Sans" panose="020B0503030502040204" pitchFamily="34" charset="0"/>
              </a:rPr>
              <a:t>Hill OS</a:t>
            </a:r>
            <a:endParaRPr lang="zh-CN" altLang="en-US" sz="12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47ED6C-65F6-463F-BC9D-7C3AC04E31FC}"/>
              </a:ext>
            </a:extLst>
          </p:cNvPr>
          <p:cNvGrpSpPr/>
          <p:nvPr/>
        </p:nvGrpSpPr>
        <p:grpSpPr>
          <a:xfrm>
            <a:off x="11569155" y="380035"/>
            <a:ext cx="330055" cy="267480"/>
            <a:chOff x="1073442" y="4941168"/>
            <a:chExt cx="558062" cy="504056"/>
          </a:xfrm>
        </p:grpSpPr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35BA813B-C8EC-4B7B-B082-FA34023D2F5E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8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285275A2-80D1-40B8-AF4F-EF65388537D8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2E3586E7-DBF3-4ABF-B007-CE283EEDDAA9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0026A66-215E-4161-BB29-65B7648D3D84}"/>
              </a:ext>
            </a:extLst>
          </p:cNvPr>
          <p:cNvSpPr/>
          <p:nvPr/>
        </p:nvSpPr>
        <p:spPr>
          <a:xfrm>
            <a:off x="9014004" y="305141"/>
            <a:ext cx="24593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alpha val="18000"/>
                  </a:schemeClr>
                </a:solidFill>
                <a:latin typeface="Google Sans" panose="020B0503030502040204" pitchFamily="34" charset="0"/>
              </a:rPr>
              <a:t>Hill OS </a:t>
            </a:r>
            <a:r>
              <a:rPr lang="zh-CN" altLang="en-US" sz="12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处于测试模式</a:t>
            </a:r>
            <a:endParaRPr lang="en-US" altLang="zh-CN" sz="1200" dirty="0">
              <a:solidFill>
                <a:schemeClr val="bg1">
                  <a:alpha val="18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r"/>
            <a:r>
              <a:rPr lang="zh-CN" altLang="en-US" sz="9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你正在使用测试版本</a:t>
            </a:r>
            <a:r>
              <a:rPr lang="en-US" altLang="zh-CN" sz="900" dirty="0">
                <a:solidFill>
                  <a:schemeClr val="bg1">
                    <a:alpha val="18000"/>
                  </a:schemeClr>
                </a:solidFill>
                <a:latin typeface="Google Sans" panose="020B0503030502040204" pitchFamily="34" charset="0"/>
              </a:rPr>
              <a:t>Hill OS</a:t>
            </a:r>
            <a:r>
              <a:rPr lang="zh-CN" altLang="en-US" sz="9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，请不要随意传播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71A6957-14FA-4873-87CA-1D90AD9BF9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5" y="349243"/>
            <a:ext cx="468353" cy="468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688303-D80A-493D-9EB0-983F82D68BB4}"/>
              </a:ext>
            </a:extLst>
          </p:cNvPr>
          <p:cNvSpPr txBox="1"/>
          <p:nvPr/>
        </p:nvSpPr>
        <p:spPr>
          <a:xfrm>
            <a:off x="392294" y="825345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1AA916D-9B7B-42E6-89EF-70CF4D56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" y="1225631"/>
            <a:ext cx="468353" cy="46835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D91993DE-3F11-4519-A3A9-BEB59F131D55}"/>
              </a:ext>
            </a:extLst>
          </p:cNvPr>
          <p:cNvSpPr txBox="1"/>
          <p:nvPr/>
        </p:nvSpPr>
        <p:spPr>
          <a:xfrm>
            <a:off x="392294" y="1693984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11C259-B79D-47EC-BAF2-7272EE803A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5" y="2162337"/>
            <a:ext cx="468353" cy="46835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ACC32D4-07F5-493A-87DF-6F7DA14DB37B}"/>
              </a:ext>
            </a:extLst>
          </p:cNvPr>
          <p:cNvSpPr txBox="1"/>
          <p:nvPr/>
        </p:nvSpPr>
        <p:spPr>
          <a:xfrm>
            <a:off x="291360" y="2634151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应用商店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7031724-21CF-47B1-A47B-571F433FF1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11" y="6523399"/>
            <a:ext cx="261932" cy="2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2A320E-AB05-47A8-BB7D-E7A9BE6F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463505"/>
            <a:ext cx="12192000" cy="400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04DC5C-F2E3-4D33-A62A-F6DF6783F824}"/>
              </a:ext>
            </a:extLst>
          </p:cNvPr>
          <p:cNvSpPr/>
          <p:nvPr/>
        </p:nvSpPr>
        <p:spPr>
          <a:xfrm>
            <a:off x="0" y="6460044"/>
            <a:ext cx="12192000" cy="397238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C942FB-376F-4EFB-BD99-D81B2FD73956}"/>
              </a:ext>
            </a:extLst>
          </p:cNvPr>
          <p:cNvSpPr/>
          <p:nvPr/>
        </p:nvSpPr>
        <p:spPr>
          <a:xfrm>
            <a:off x="10370712" y="6463536"/>
            <a:ext cx="1821288" cy="39724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92210-BAB2-4226-8798-88E9988F5770}"/>
              </a:ext>
            </a:extLst>
          </p:cNvPr>
          <p:cNvSpPr/>
          <p:nvPr/>
        </p:nvSpPr>
        <p:spPr>
          <a:xfrm>
            <a:off x="0" y="6460043"/>
            <a:ext cx="487179" cy="397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20D65A-F146-4F96-8FD5-0C779498E321}"/>
              </a:ext>
            </a:extLst>
          </p:cNvPr>
          <p:cNvSpPr/>
          <p:nvPr/>
        </p:nvSpPr>
        <p:spPr>
          <a:xfrm>
            <a:off x="137372" y="6560410"/>
            <a:ext cx="134949" cy="125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53B649-88EB-46B0-8C3F-141BC07C4B36}"/>
              </a:ext>
            </a:extLst>
          </p:cNvPr>
          <p:cNvSpPr/>
          <p:nvPr/>
        </p:nvSpPr>
        <p:spPr>
          <a:xfrm>
            <a:off x="204846" y="6626720"/>
            <a:ext cx="134949" cy="1256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日期占位符 2">
            <a:extLst>
              <a:ext uri="{FF2B5EF4-FFF2-40B4-BE49-F238E27FC236}">
                <a16:creationId xmlns:a16="http://schemas.microsoft.com/office/drawing/2014/main" id="{85628C72-5DC4-4C99-8EC2-EB34EF8A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4914" y="6506704"/>
            <a:ext cx="785654" cy="294172"/>
          </a:xfrm>
        </p:spPr>
        <p:txBody>
          <a:bodyPr/>
          <a:lstStyle/>
          <a:p>
            <a:fld id="{377F2D09-2A94-4BB8-99BC-3544B9B94A4C}" type="datetime10">
              <a:rPr lang="zh-CN" altLang="en-US" sz="1000" smtClean="0">
                <a:solidFill>
                  <a:schemeClr val="bg1"/>
                </a:solidFill>
                <a:latin typeface="Google Sans" panose="020B0503030502040204" pitchFamily="34" charset="0"/>
              </a:rPr>
              <a:t>21:59</a:t>
            </a:fld>
            <a:endParaRPr lang="en-US" altLang="zh-CN" sz="10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89D4C00-0138-4E8B-84D1-B3A857DD0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09" y="6587272"/>
            <a:ext cx="133036" cy="1330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F1F30C-93C6-404C-9FA6-F6BAC86FE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92" y="6587272"/>
            <a:ext cx="133036" cy="133036"/>
          </a:xfrm>
          <a:prstGeom prst="rect">
            <a:avLst/>
          </a:prstGeom>
        </p:spPr>
      </p:pic>
      <p:pic>
        <p:nvPicPr>
          <p:cNvPr id="16" name="图片 15">
            <a:hlinkClick r:id="" action="ppaction://noaction"/>
            <a:extLst>
              <a:ext uri="{FF2B5EF4-FFF2-40B4-BE49-F238E27FC236}">
                <a16:creationId xmlns:a16="http://schemas.microsoft.com/office/drawing/2014/main" id="{696CE5E8-FEF7-42E5-8EB5-CC7F92E6A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13" y="6587272"/>
            <a:ext cx="132998" cy="13303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0183EE0-EC77-4884-B30D-9D21CD063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9" y="6528879"/>
            <a:ext cx="261932" cy="2619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1647085-3E10-4F9C-9085-B4A33D06E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96" y="6528879"/>
            <a:ext cx="256452" cy="2564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BA8B1D0-ADDE-467F-B0D3-5113EC19E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3" y="6528879"/>
            <a:ext cx="261932" cy="2619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3700D2-5C3C-4DC0-B0D7-8AF375C43B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70" y="6528879"/>
            <a:ext cx="261932" cy="26193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4B4A856-63B2-4DD0-AA68-DAE740A38AC0}"/>
              </a:ext>
            </a:extLst>
          </p:cNvPr>
          <p:cNvSpPr/>
          <p:nvPr/>
        </p:nvSpPr>
        <p:spPr>
          <a:xfrm>
            <a:off x="10119656" y="5654161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Google Sans" panose="020B0503030502040204" pitchFamily="34" charset="0"/>
              </a:rPr>
              <a:t>We are getting better</a:t>
            </a:r>
            <a:endParaRPr lang="zh-CN" altLang="en-US" sz="14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3803112-D694-491C-8665-5E77306C20E5}"/>
              </a:ext>
            </a:extLst>
          </p:cNvPr>
          <p:cNvGrpSpPr/>
          <p:nvPr/>
        </p:nvGrpSpPr>
        <p:grpSpPr>
          <a:xfrm>
            <a:off x="11633036" y="6007722"/>
            <a:ext cx="330055" cy="267480"/>
            <a:chOff x="1073442" y="4941168"/>
            <a:chExt cx="558062" cy="504056"/>
          </a:xfrm>
        </p:grpSpPr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E5C43073-F321-40F4-91C3-62E67A33F9D4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770A5984-D9E5-4DA5-978F-758B0387934B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6DA0F039-B622-4D01-9350-973333B9324D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F3B9079D-4D25-4476-8B94-22C6ED9FF8CD}"/>
              </a:ext>
            </a:extLst>
          </p:cNvPr>
          <p:cNvSpPr/>
          <p:nvPr/>
        </p:nvSpPr>
        <p:spPr>
          <a:xfrm>
            <a:off x="10914995" y="5998203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Google Sans" panose="020B0503030502040204" pitchFamily="34" charset="0"/>
              </a:rPr>
              <a:t>Hill OS</a:t>
            </a:r>
            <a:endParaRPr lang="zh-CN" altLang="en-US" sz="1200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47ED6C-65F6-463F-BC9D-7C3AC04E31FC}"/>
              </a:ext>
            </a:extLst>
          </p:cNvPr>
          <p:cNvGrpSpPr/>
          <p:nvPr/>
        </p:nvGrpSpPr>
        <p:grpSpPr>
          <a:xfrm>
            <a:off x="11569155" y="380035"/>
            <a:ext cx="330055" cy="267480"/>
            <a:chOff x="1073442" y="4941168"/>
            <a:chExt cx="558062" cy="504056"/>
          </a:xfrm>
        </p:grpSpPr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35BA813B-C8EC-4B7B-B082-FA34023D2F5E}"/>
                </a:ext>
              </a:extLst>
            </p:cNvPr>
            <p:cNvSpPr/>
            <p:nvPr/>
          </p:nvSpPr>
          <p:spPr>
            <a:xfrm>
              <a:off x="1343472" y="5085184"/>
              <a:ext cx="288032" cy="360040"/>
            </a:xfrm>
            <a:prstGeom prst="triangle">
              <a:avLst/>
            </a:prstGeom>
            <a:solidFill>
              <a:schemeClr val="bg1">
                <a:lumMod val="8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285275A2-80D1-40B8-AF4F-EF65388537D8}"/>
                </a:ext>
              </a:extLst>
            </p:cNvPr>
            <p:cNvSpPr/>
            <p:nvPr/>
          </p:nvSpPr>
          <p:spPr>
            <a:xfrm>
              <a:off x="1073442" y="5085184"/>
              <a:ext cx="288032" cy="360040"/>
            </a:xfrm>
            <a:prstGeom prst="triangle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2E3586E7-DBF3-4ABF-B007-CE283EEDDAA9}"/>
                </a:ext>
              </a:extLst>
            </p:cNvPr>
            <p:cNvSpPr/>
            <p:nvPr/>
          </p:nvSpPr>
          <p:spPr>
            <a:xfrm>
              <a:off x="1163452" y="4941168"/>
              <a:ext cx="360040" cy="504056"/>
            </a:xfrm>
            <a:prstGeom prst="triangl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0026A66-215E-4161-BB29-65B7648D3D84}"/>
              </a:ext>
            </a:extLst>
          </p:cNvPr>
          <p:cNvSpPr/>
          <p:nvPr/>
        </p:nvSpPr>
        <p:spPr>
          <a:xfrm>
            <a:off x="9014004" y="305141"/>
            <a:ext cx="24593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alpha val="18000"/>
                  </a:schemeClr>
                </a:solidFill>
                <a:latin typeface="Google Sans" panose="020B0503030502040204" pitchFamily="34" charset="0"/>
              </a:rPr>
              <a:t>Hill OS </a:t>
            </a:r>
            <a:r>
              <a:rPr lang="zh-CN" altLang="en-US" sz="12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处于测试模式</a:t>
            </a:r>
            <a:endParaRPr lang="en-US" altLang="zh-CN" sz="1200" dirty="0">
              <a:solidFill>
                <a:schemeClr val="bg1">
                  <a:alpha val="18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r"/>
            <a:r>
              <a:rPr lang="zh-CN" altLang="en-US" sz="9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你正在使用测试版本</a:t>
            </a:r>
            <a:r>
              <a:rPr lang="en-US" altLang="zh-CN" sz="900" dirty="0">
                <a:solidFill>
                  <a:schemeClr val="bg1">
                    <a:alpha val="18000"/>
                  </a:schemeClr>
                </a:solidFill>
                <a:latin typeface="Google Sans" panose="020B0503030502040204" pitchFamily="34" charset="0"/>
              </a:rPr>
              <a:t>Hill OS</a:t>
            </a:r>
            <a:r>
              <a:rPr lang="zh-CN" altLang="en-US" sz="900" dirty="0">
                <a:solidFill>
                  <a:schemeClr val="bg1">
                    <a:alpha val="18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，请不要随意传播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71A6957-14FA-4873-87CA-1D90AD9BF9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5" y="349243"/>
            <a:ext cx="468353" cy="4683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688303-D80A-493D-9EB0-983F82D68BB4}"/>
              </a:ext>
            </a:extLst>
          </p:cNvPr>
          <p:cNvSpPr txBox="1"/>
          <p:nvPr/>
        </p:nvSpPr>
        <p:spPr>
          <a:xfrm>
            <a:off x="392294" y="825345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1AA916D-9B7B-42E6-89EF-70CF4D569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" y="1225631"/>
            <a:ext cx="468353" cy="46835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D91993DE-3F11-4519-A3A9-BEB59F131D55}"/>
              </a:ext>
            </a:extLst>
          </p:cNvPr>
          <p:cNvSpPr txBox="1"/>
          <p:nvPr/>
        </p:nvSpPr>
        <p:spPr>
          <a:xfrm>
            <a:off x="392294" y="1693984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11C259-B79D-47EC-BAF2-7272EE803A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5" y="2162337"/>
            <a:ext cx="468353" cy="46835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ACC32D4-07F5-493A-87DF-6F7DA14DB37B}"/>
              </a:ext>
            </a:extLst>
          </p:cNvPr>
          <p:cNvSpPr txBox="1"/>
          <p:nvPr/>
        </p:nvSpPr>
        <p:spPr>
          <a:xfrm>
            <a:off x="291360" y="2634151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应用商店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7031724-21CF-47B1-A47B-571F433FF1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11" y="6523399"/>
            <a:ext cx="261932" cy="26193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EBA88A4-3505-43E8-AC08-E1DF872CD649}"/>
              </a:ext>
            </a:extLst>
          </p:cNvPr>
          <p:cNvSpPr/>
          <p:nvPr/>
        </p:nvSpPr>
        <p:spPr>
          <a:xfrm>
            <a:off x="132389" y="2328743"/>
            <a:ext cx="3554354" cy="4029842"/>
          </a:xfrm>
          <a:prstGeom prst="roundRect">
            <a:avLst>
              <a:gd name="adj" fmla="val 23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0CFC19C-D874-41E7-A561-7F2DDE046A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5" y="3151688"/>
            <a:ext cx="256452" cy="2564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B158EA-0E88-4130-9777-2BCE6DE117B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34" r="6958" b="10495"/>
          <a:stretch/>
        </p:blipFill>
        <p:spPr>
          <a:xfrm>
            <a:off x="410224" y="2582836"/>
            <a:ext cx="257703" cy="256453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8A73FE9-6E33-4BD3-8920-0CF24BEF1E07}"/>
              </a:ext>
            </a:extLst>
          </p:cNvPr>
          <p:cNvSpPr/>
          <p:nvPr/>
        </p:nvSpPr>
        <p:spPr>
          <a:xfrm>
            <a:off x="701983" y="2545187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Google Sans" panose="020B0503030502040204" pitchFamily="34" charset="0"/>
              </a:rPr>
              <a:t>Tremendously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Google Sans" panose="020B0503030502040204" pitchFamily="34" charset="0"/>
            </a:endParaRPr>
          </a:p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管理员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2C0629E-88AD-49BD-A91F-4298335D0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5" y="3491839"/>
            <a:ext cx="256452" cy="25645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EA97EA-4E26-47AA-A552-DD371D70D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5" y="3849750"/>
            <a:ext cx="256452" cy="25645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B5DCCDA-FF42-4E22-BCA3-4FD684F75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9" y="4239938"/>
            <a:ext cx="223572" cy="22357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F0F2C0E-5C9B-428A-8328-50FF3B10A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5" y="4597246"/>
            <a:ext cx="261932" cy="2619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8A0E97-9A47-4999-969B-4ED5344F1ADA}"/>
              </a:ext>
            </a:extLst>
          </p:cNvPr>
          <p:cNvSpPr txBox="1"/>
          <p:nvPr/>
        </p:nvSpPr>
        <p:spPr>
          <a:xfrm>
            <a:off x="346233" y="2915917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948617-42A6-49CC-933A-3B2C153738ED}"/>
              </a:ext>
            </a:extLst>
          </p:cNvPr>
          <p:cNvSpPr txBox="1"/>
          <p:nvPr/>
        </p:nvSpPr>
        <p:spPr>
          <a:xfrm>
            <a:off x="681581" y="3194355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AAADEC4-21B4-48C3-BED2-BE15E0472874}"/>
              </a:ext>
            </a:extLst>
          </p:cNvPr>
          <p:cNvSpPr txBox="1"/>
          <p:nvPr/>
        </p:nvSpPr>
        <p:spPr>
          <a:xfrm>
            <a:off x="681581" y="352773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应用商店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2CBA3EF-B1BF-473D-A24E-BF5961914DB1}"/>
              </a:ext>
            </a:extLst>
          </p:cNvPr>
          <p:cNvSpPr txBox="1"/>
          <p:nvPr/>
        </p:nvSpPr>
        <p:spPr>
          <a:xfrm>
            <a:off x="681581" y="3883098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提醒事项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35B2242-CE82-4998-A7D2-18BC9CA8F5E1}"/>
              </a:ext>
            </a:extLst>
          </p:cNvPr>
          <p:cNvSpPr txBox="1"/>
          <p:nvPr/>
        </p:nvSpPr>
        <p:spPr>
          <a:xfrm>
            <a:off x="681581" y="4259391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Chrome</a:t>
            </a:r>
            <a:endParaRPr lang="zh-CN" altLang="en-US" sz="600" dirty="0">
              <a:solidFill>
                <a:schemeClr val="bg1">
                  <a:lumMod val="6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6E8B74F-B8F1-4AE7-9723-6EAA96F4ED0C}"/>
              </a:ext>
            </a:extLst>
          </p:cNvPr>
          <p:cNvSpPr txBox="1"/>
          <p:nvPr/>
        </p:nvSpPr>
        <p:spPr>
          <a:xfrm>
            <a:off x="686733" y="4628899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主题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7AF3971-5C0F-428E-B789-705B9F0EF694}"/>
              </a:ext>
            </a:extLst>
          </p:cNvPr>
          <p:cNvSpPr/>
          <p:nvPr/>
        </p:nvSpPr>
        <p:spPr>
          <a:xfrm>
            <a:off x="2861863" y="5961938"/>
            <a:ext cx="650664" cy="276999"/>
          </a:xfrm>
          <a:prstGeom prst="roundRect">
            <a:avLst>
              <a:gd name="adj" fmla="val 189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CCD4011-7489-47A8-95B8-6813F1F5143A}"/>
              </a:ext>
            </a:extLst>
          </p:cNvPr>
          <p:cNvSpPr/>
          <p:nvPr/>
        </p:nvSpPr>
        <p:spPr>
          <a:xfrm>
            <a:off x="3201563" y="5961938"/>
            <a:ext cx="310964" cy="276999"/>
          </a:xfrm>
          <a:prstGeom prst="roundRect">
            <a:avLst>
              <a:gd name="adj" fmla="val 1892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2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92</Words>
  <Application>Microsoft Office PowerPoint</Application>
  <PresentationFormat>宽屏</PresentationFormat>
  <Paragraphs>32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阿里巴巴普惠体</vt:lpstr>
      <vt:lpstr>等线</vt:lpstr>
      <vt:lpstr>等线 Light</vt:lpstr>
      <vt:lpstr>Arial</vt:lpstr>
      <vt:lpstr>Google Sans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Gd smind</dc:creator>
  <cp:lastModifiedBy>Gd smind</cp:lastModifiedBy>
  <cp:revision>17</cp:revision>
  <dcterms:created xsi:type="dcterms:W3CDTF">2020-02-14T14:50:59Z</dcterms:created>
  <dcterms:modified xsi:type="dcterms:W3CDTF">2020-02-15T14:01:06Z</dcterms:modified>
</cp:coreProperties>
</file>